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501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819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500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818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348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098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22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912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405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861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31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2848-EB59-45D0-BF0D-517B7317DB58}" type="datetimeFigureOut">
              <a:rPr lang="sk-SK" smtClean="0"/>
              <a:t>15. 4. 2020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EEF4B-1E87-409C-A87C-632E51D68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911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01" b="45742"/>
          <a:stretch/>
        </p:blipFill>
        <p:spPr>
          <a:xfrm>
            <a:off x="0" y="696983"/>
            <a:ext cx="11611155" cy="6015998"/>
          </a:xfrm>
          <a:prstGeom prst="rect">
            <a:avLst/>
          </a:prstGeom>
        </p:spPr>
      </p:pic>
      <p:sp>
        <p:nvSpPr>
          <p:cNvPr id="5" name="Zaoblený obdĺžnik 4"/>
          <p:cNvSpPr/>
          <p:nvPr/>
        </p:nvSpPr>
        <p:spPr>
          <a:xfrm>
            <a:off x="129396" y="172530"/>
            <a:ext cx="3631722" cy="157000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600" b="1" dirty="0">
                <a:solidFill>
                  <a:schemeClr val="tx1"/>
                </a:solidFill>
              </a:rPr>
              <a:t>Západ: </a:t>
            </a:r>
            <a:r>
              <a:rPr lang="sk-SK" sz="1600" dirty="0">
                <a:solidFill>
                  <a:schemeClr val="tx1"/>
                </a:solidFill>
              </a:rPr>
              <a:t>Bratislava-</a:t>
            </a:r>
            <a:r>
              <a:rPr lang="sk-SK" sz="1600" dirty="0" err="1">
                <a:solidFill>
                  <a:schemeClr val="tx1"/>
                </a:solidFill>
              </a:rPr>
              <a:t>Miletičova</a:t>
            </a:r>
            <a:r>
              <a:rPr lang="sk-SK" sz="1600" dirty="0">
                <a:solidFill>
                  <a:schemeClr val="tx1"/>
                </a:solidFill>
              </a:rPr>
              <a:t>, Bratislava-</a:t>
            </a:r>
            <a:r>
              <a:rPr lang="sk-SK" sz="1600" dirty="0" err="1">
                <a:solidFill>
                  <a:schemeClr val="tx1"/>
                </a:solidFill>
              </a:rPr>
              <a:t>Mamateyova</a:t>
            </a:r>
            <a:r>
              <a:rPr lang="sk-SK" sz="1600" dirty="0">
                <a:solidFill>
                  <a:schemeClr val="tx1"/>
                </a:solidFill>
              </a:rPr>
              <a:t>, Bratislava-Daliborovo námestie, Trnava, Šaštín-Stráže, Zlaté Moravce, Nitra, Topoľčany, Dubnica nad Váhom, Púchov, Ivanka-Bernolákovo, Senec, Čajkov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4232696" y="5513804"/>
            <a:ext cx="2700068" cy="871327"/>
          </a:xfrm>
          <a:prstGeom prst="roundRect">
            <a:avLst/>
          </a:prstGeom>
          <a:noFill/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600" b="1" dirty="0">
                <a:solidFill>
                  <a:schemeClr val="tx1"/>
                </a:solidFill>
              </a:rPr>
              <a:t>Stred: </a:t>
            </a:r>
            <a:r>
              <a:rPr lang="sk-SK" sz="1600" dirty="0">
                <a:solidFill>
                  <a:schemeClr val="tx1"/>
                </a:solidFill>
              </a:rPr>
              <a:t>Námestovo, Dolný Kubín, Ružomberok, Žilina, Brezno, Zvolen, Detva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7073661" y="4703390"/>
            <a:ext cx="3896265" cy="997435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600" b="1" dirty="0">
                <a:solidFill>
                  <a:schemeClr val="tx1"/>
                </a:solidFill>
              </a:rPr>
              <a:t>Východ: </a:t>
            </a:r>
            <a:r>
              <a:rPr lang="sk-SK" sz="1600" dirty="0">
                <a:solidFill>
                  <a:schemeClr val="tx1"/>
                </a:solidFill>
              </a:rPr>
              <a:t>Bardejov, Poprad, Prešov-Sever, Prešov-Juh, Sabinov, Humenné, Michalovce, Košice, Rožňava;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5331125" y="77637"/>
            <a:ext cx="5834335" cy="7677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Mapa stredísk 2018</a:t>
            </a:r>
          </a:p>
        </p:txBody>
      </p:sp>
      <p:sp>
        <p:nvSpPr>
          <p:cNvPr id="9" name="Ovál 8"/>
          <p:cNvSpPr/>
          <p:nvPr/>
        </p:nvSpPr>
        <p:spPr>
          <a:xfrm>
            <a:off x="129396" y="1911104"/>
            <a:ext cx="879895" cy="90110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/>
              <a:t>4</a:t>
            </a:r>
          </a:p>
        </p:txBody>
      </p:sp>
      <p:sp>
        <p:nvSpPr>
          <p:cNvPr id="10" name="Ovál 9"/>
          <p:cNvSpPr/>
          <p:nvPr/>
        </p:nvSpPr>
        <p:spPr>
          <a:xfrm>
            <a:off x="4172309" y="4252836"/>
            <a:ext cx="879895" cy="90110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/>
              <a:t>2</a:t>
            </a:r>
          </a:p>
        </p:txBody>
      </p:sp>
      <p:sp>
        <p:nvSpPr>
          <p:cNvPr id="11" name="Ovál 10"/>
          <p:cNvSpPr/>
          <p:nvPr/>
        </p:nvSpPr>
        <p:spPr>
          <a:xfrm>
            <a:off x="10449464" y="1016163"/>
            <a:ext cx="879895" cy="90110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1885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73</Words>
  <Application>Microsoft Office PowerPoint</Application>
  <PresentationFormat>Širokouhlá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Office</vt:lpstr>
      <vt:lpstr>Prezentácia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Katarina Harsanyiova</dc:creator>
  <cp:lastModifiedBy>Soroka</cp:lastModifiedBy>
  <cp:revision>4</cp:revision>
  <dcterms:created xsi:type="dcterms:W3CDTF">2018-02-15T17:11:56Z</dcterms:created>
  <dcterms:modified xsi:type="dcterms:W3CDTF">2020-04-15T07:58:59Z</dcterms:modified>
</cp:coreProperties>
</file>