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23"/>
  </p:notesMasterIdLst>
  <p:sldIdLst>
    <p:sldId id="256" r:id="rId2"/>
    <p:sldId id="257" r:id="rId3"/>
    <p:sldId id="273" r:id="rId4"/>
    <p:sldId id="282" r:id="rId5"/>
    <p:sldId id="275" r:id="rId6"/>
    <p:sldId id="258" r:id="rId7"/>
    <p:sldId id="276" r:id="rId8"/>
    <p:sldId id="260" r:id="rId9"/>
    <p:sldId id="259" r:id="rId10"/>
    <p:sldId id="277" r:id="rId11"/>
    <p:sldId id="262" r:id="rId12"/>
    <p:sldId id="265" r:id="rId13"/>
    <p:sldId id="278" r:id="rId14"/>
    <p:sldId id="261" r:id="rId15"/>
    <p:sldId id="271" r:id="rId16"/>
    <p:sldId id="279" r:id="rId17"/>
    <p:sldId id="280" r:id="rId18"/>
    <p:sldId id="281" r:id="rId19"/>
    <p:sldId id="266" r:id="rId20"/>
    <p:sldId id="270" r:id="rId21"/>
    <p:sldId id="269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8" autoAdjust="0"/>
  </p:normalViewPr>
  <p:slideViewPr>
    <p:cSldViewPr>
      <p:cViewPr varScale="1">
        <p:scale>
          <a:sx n="77" d="100"/>
          <a:sy n="77" d="100"/>
        </p:scale>
        <p:origin x="120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1ACF8-4B66-4EF2-807C-F86655CF4A55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1E1CB-CF0A-4810-A471-AE1EC80864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31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1E1CB-CF0A-4810-A471-AE1EC80864A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987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269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400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4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192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4217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82291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3318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715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16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6157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66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0091CC-C9B8-41E2-A145-1D4359B96A54}" type="datetimeFigureOut">
              <a:rPr lang="sk-SK" smtClean="0"/>
              <a:t>13. 1. 2020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3A152B-6ACB-42F5-BF3F-5B1470EB0EE8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56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lexandrinabalasar.free.fr/alexandrina_4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alexandrinabalasar.free.fr/alexandrina_43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exandrinabalasar.free.fr/ana_costa_00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lexandrinabalasar.free.fr/diploma_002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.doc"/><Relationship Id="rId3" Type="http://schemas.openxmlformats.org/officeDocument/2006/relationships/hyperlink" Target="http://www.visionsofjesuschrist.com/weeping1400.html" TargetMode="External"/><Relationship Id="rId7" Type="http://schemas.openxmlformats.org/officeDocument/2006/relationships/hyperlink" Target="http://www.mysticsofthechurch.com/2009/11/blessed-alexandrina-da-costa-mystic-and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alexandrina.balasar.free.fr/mystic_of_the_passion.htm" TargetMode="External"/><Relationship Id="rId5" Type="http://schemas.openxmlformats.org/officeDocument/2006/relationships/hyperlink" Target="http://www.blessed-alexandrina.com/page_booklet_english.htm" TargetMode="External"/><Relationship Id="rId4" Type="http://schemas.openxmlformats.org/officeDocument/2006/relationships/hyperlink" Target="https://www.youtube.com/watch?v=UsW4bQyoivA" TargetMode="External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lexandrinabalasar.free.fr/gresufes_0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lexandrinabalasar.free.fr/alexandrina_08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39" y="1336866"/>
            <a:ext cx="2499553" cy="3431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4557330"/>
            <a:ext cx="11521280" cy="1460713"/>
          </a:xfrm>
        </p:spPr>
        <p:txBody>
          <a:bodyPr>
            <a:normAutofit/>
          </a:bodyPr>
          <a:lstStyle/>
          <a:p>
            <a:r>
              <a:rPr lang="sk-SK" sz="6600" dirty="0" err="1" smtClean="0"/>
              <a:t>Bl</a:t>
            </a:r>
            <a:r>
              <a:rPr lang="sk-SK" sz="6600" dirty="0" smtClean="0"/>
              <a:t>. Alexandrina </a:t>
            </a:r>
            <a:r>
              <a:rPr lang="sk-SK" sz="6600" dirty="0" err="1" smtClean="0"/>
              <a:t>da</a:t>
            </a:r>
            <a:r>
              <a:rPr lang="sk-SK" sz="6600" dirty="0" smtClean="0"/>
              <a:t> </a:t>
            </a:r>
            <a:r>
              <a:rPr lang="sk-SK" sz="6600" dirty="0" err="1" smtClean="0"/>
              <a:t>Costa</a:t>
            </a:r>
            <a:endParaRPr lang="sk-SK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215045" y="6018043"/>
            <a:ext cx="8045373" cy="7422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„</a:t>
            </a:r>
            <a:r>
              <a:rPr lang="en-US" dirty="0" err="1"/>
              <a:t>Tajomstvo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svätosti</a:t>
            </a:r>
            <a:r>
              <a:rPr lang="en-US" dirty="0"/>
              <a:t> bola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Láska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Kristovi</a:t>
            </a:r>
            <a:r>
              <a:rPr lang="en-US" dirty="0"/>
              <a:t>“</a:t>
            </a:r>
          </a:p>
          <a:p>
            <a:r>
              <a:rPr lang="en-US" dirty="0"/>
              <a:t>JP II</a:t>
            </a:r>
          </a:p>
        </p:txBody>
      </p:sp>
    </p:spTree>
    <p:extLst>
      <p:ext uri="{BB962C8B-B14F-4D97-AF65-F5344CB8AC3E}">
        <p14:creationId xmlns:p14="http://schemas.microsoft.com/office/powerpoint/2010/main" val="24103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Zasvätenie </a:t>
            </a:r>
            <a:r>
              <a:rPr lang="sk-SK" dirty="0"/>
              <a:t>sveta Nepoškvrnenému Srdcu </a:t>
            </a:r>
            <a:r>
              <a:rPr lang="sk-SK" dirty="0" smtClean="0"/>
              <a:t>panny </a:t>
            </a:r>
            <a:r>
              <a:rPr lang="sk-SK" dirty="0" err="1" smtClean="0"/>
              <a:t>márie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7448" y="1868704"/>
            <a:ext cx="10302552" cy="4728648"/>
          </a:xfrm>
        </p:spPr>
        <p:txBody>
          <a:bodyPr>
            <a:normAutofit/>
          </a:bodyPr>
          <a:lstStyle/>
          <a:p>
            <a:r>
              <a:rPr lang="sk-SK" i="1" dirty="0" smtClean="0"/>
              <a:t>„</a:t>
            </a:r>
            <a:r>
              <a:rPr lang="en-US" i="1" dirty="0" smtClean="0"/>
              <a:t>Po </a:t>
            </a:r>
            <a:r>
              <a:rPr lang="en-US" i="1" dirty="0" err="1"/>
              <a:t>viac</a:t>
            </a:r>
            <a:r>
              <a:rPr lang="en-US" i="1" dirty="0"/>
              <a:t> </a:t>
            </a:r>
            <a:r>
              <a:rPr lang="en-US" i="1" dirty="0" err="1"/>
              <a:t>ako</a:t>
            </a:r>
            <a:r>
              <a:rPr lang="en-US" i="1" dirty="0"/>
              <a:t> 10-ročnom </a:t>
            </a:r>
            <a:r>
              <a:rPr lang="en-US" i="1" dirty="0" err="1"/>
              <a:t>pripútaní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lôžko</a:t>
            </a:r>
            <a:r>
              <a:rPr lang="en-US" i="1" dirty="0"/>
              <a:t> ma </a:t>
            </a:r>
            <a:r>
              <a:rPr lang="en-US" i="1" dirty="0" err="1"/>
              <a:t>Ježiš</a:t>
            </a:r>
            <a:r>
              <a:rPr lang="en-US" i="1" dirty="0"/>
              <a:t> </a:t>
            </a:r>
            <a:r>
              <a:rPr lang="en-US" i="1" dirty="0" err="1"/>
              <a:t>požiadal</a:t>
            </a:r>
            <a:r>
              <a:rPr lang="en-US" i="1" dirty="0"/>
              <a:t>, aby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zasvätila</a:t>
            </a:r>
            <a:r>
              <a:rPr lang="en-US" i="1" dirty="0"/>
              <a:t> </a:t>
            </a:r>
            <a:r>
              <a:rPr lang="en-US" i="1" dirty="0" err="1"/>
              <a:t>svet</a:t>
            </a:r>
            <a:r>
              <a:rPr lang="en-US" i="1" dirty="0"/>
              <a:t> </a:t>
            </a:r>
            <a:r>
              <a:rPr lang="en-US" i="1" dirty="0" err="1"/>
              <a:t>Nepoškvrnenému</a:t>
            </a:r>
            <a:r>
              <a:rPr lang="en-US" i="1" dirty="0"/>
              <a:t> </a:t>
            </a:r>
            <a:r>
              <a:rPr lang="en-US" i="1" dirty="0" err="1"/>
              <a:t>Srdcu</a:t>
            </a:r>
            <a:r>
              <a:rPr lang="en-US" i="1" dirty="0"/>
              <a:t> </a:t>
            </a:r>
            <a:r>
              <a:rPr lang="en-US" i="1" dirty="0" err="1"/>
              <a:t>Panny</a:t>
            </a:r>
            <a:r>
              <a:rPr lang="en-US" i="1" dirty="0"/>
              <a:t> </a:t>
            </a:r>
            <a:r>
              <a:rPr lang="en-US" i="1" dirty="0" err="1"/>
              <a:t>Márie</a:t>
            </a:r>
            <a:r>
              <a:rPr lang="en-US" i="1" dirty="0"/>
              <a:t>, o </a:t>
            </a:r>
            <a:r>
              <a:rPr lang="en-US" i="1" dirty="0" err="1"/>
              <a:t>čo</a:t>
            </a:r>
            <a:r>
              <a:rPr lang="en-US" i="1" dirty="0"/>
              <a:t> </a:t>
            </a:r>
            <a:r>
              <a:rPr lang="en-US" i="1" dirty="0" err="1"/>
              <a:t>som</a:t>
            </a:r>
            <a:r>
              <a:rPr lang="en-US" i="1" dirty="0"/>
              <a:t> </a:t>
            </a:r>
            <a:r>
              <a:rPr lang="en-US" i="1" dirty="0" err="1"/>
              <a:t>opakovane</a:t>
            </a:r>
            <a:r>
              <a:rPr lang="en-US" i="1" dirty="0"/>
              <a:t> </a:t>
            </a:r>
            <a:r>
              <a:rPr lang="en-US" i="1" dirty="0" err="1"/>
              <a:t>žiadala</a:t>
            </a:r>
            <a:r>
              <a:rPr lang="en-US" i="1" dirty="0"/>
              <a:t> </a:t>
            </a:r>
            <a:r>
              <a:rPr lang="en-US" i="1" dirty="0" err="1"/>
              <a:t>aj</a:t>
            </a:r>
            <a:r>
              <a:rPr lang="en-US" i="1" dirty="0"/>
              <a:t> </a:t>
            </a:r>
            <a:r>
              <a:rPr lang="en-US" i="1" dirty="0" err="1"/>
              <a:t>vtedajšieho</a:t>
            </a:r>
            <a:r>
              <a:rPr lang="en-US" i="1" dirty="0"/>
              <a:t> </a:t>
            </a:r>
            <a:r>
              <a:rPr lang="en-US" i="1" dirty="0" err="1" smtClean="0"/>
              <a:t>pápeža</a:t>
            </a:r>
            <a:r>
              <a:rPr lang="sk-SK" i="1" dirty="0" smtClean="0"/>
              <a:t>“ </a:t>
            </a:r>
            <a:r>
              <a:rPr lang="sk-SK" dirty="0" smtClean="0"/>
              <a:t>... A neskôr bola jej prosba vypočutá...</a:t>
            </a:r>
          </a:p>
          <a:p>
            <a:r>
              <a:rPr lang="sk-SK" i="1" dirty="0" smtClean="0"/>
              <a:t>Najskôr v Portugalsku a o 2 týždne</a:t>
            </a:r>
            <a:r>
              <a:rPr lang="sk-SK" b="1" i="1" dirty="0" smtClean="0"/>
              <a:t> 31.10.1942</a:t>
            </a:r>
            <a:r>
              <a:rPr lang="sk-SK" i="1" dirty="0" smtClean="0"/>
              <a:t> aj vo Vatikáne pápežom </a:t>
            </a:r>
            <a:r>
              <a:rPr lang="sk-SK" i="1" dirty="0" err="1" smtClean="0"/>
              <a:t>Piusom</a:t>
            </a:r>
            <a:r>
              <a:rPr lang="sk-SK" i="1" dirty="0" smtClean="0"/>
              <a:t> XII. </a:t>
            </a:r>
            <a:endParaRPr lang="en-US" i="1" dirty="0"/>
          </a:p>
        </p:txBody>
      </p:sp>
      <p:pic>
        <p:nvPicPr>
          <p:cNvPr id="4" name="obrázek 18" descr="http://alexandrinabalasar.free.fr/alexandrina_4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458993"/>
            <a:ext cx="3780471" cy="3138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7" descr="http://alexandrinabalasar.free.fr/fotobiografia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417743"/>
            <a:ext cx="4310136" cy="3179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1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Piatkové zjavenia a stigmy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33982" y="4667339"/>
            <a:ext cx="7782498" cy="2187957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1938: </a:t>
            </a:r>
            <a:r>
              <a:rPr lang="sk-SK" i="1" dirty="0" smtClean="0"/>
              <a:t>„Budeš prežívať moje utrpenie od Olivovej hory po Kalváriu okrem smrti.“</a:t>
            </a:r>
          </a:p>
          <a:p>
            <a:r>
              <a:rPr lang="sk-SK" dirty="0" smtClean="0"/>
              <a:t>Alexandrina fyzicky prežívala každý štvrtok a piatok utrpenie Pána od </a:t>
            </a:r>
            <a:r>
              <a:rPr lang="sk-SK" dirty="0" err="1" smtClean="0"/>
              <a:t>Getsemanskej</a:t>
            </a:r>
            <a:r>
              <a:rPr lang="sk-SK" dirty="0" smtClean="0"/>
              <a:t> záhrady až po ukrižovanie</a:t>
            </a:r>
          </a:p>
          <a:p>
            <a:r>
              <a:rPr lang="sk-SK" dirty="0" smtClean="0"/>
              <a:t>Počas týchto extáz sa sama pohybovala, inak bola paralyzovaná</a:t>
            </a:r>
          </a:p>
          <a:p>
            <a:r>
              <a:rPr lang="sk-SK" dirty="0" smtClean="0"/>
              <a:t>Toto sa opakovalo počas 3,5 roka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295604"/>
            <a:ext cx="6291245" cy="350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b="8759"/>
          <a:stretch/>
        </p:blipFill>
        <p:spPr bwMode="auto">
          <a:xfrm>
            <a:off x="1606090" y="1295604"/>
            <a:ext cx="2473687" cy="349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5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0335" y="675725"/>
            <a:ext cx="9658558" cy="92447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Alexandrina prežíva utrpenie Pána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21" y="1556792"/>
            <a:ext cx="3427451" cy="501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06" y="1556792"/>
            <a:ext cx="3427452" cy="501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19" descr="http://alexandrinabalasar.free.fr/alexandrina_4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83" y="1497928"/>
            <a:ext cx="4186214" cy="5069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vyšetrovanie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556792"/>
            <a:ext cx="10178322" cy="3593591"/>
          </a:xfrm>
        </p:spPr>
        <p:txBody>
          <a:bodyPr/>
          <a:lstStyle/>
          <a:p>
            <a:r>
              <a:rPr lang="en-US" dirty="0"/>
              <a:t>V </a:t>
            </a:r>
            <a:r>
              <a:rPr lang="en-US" dirty="0" err="1"/>
              <a:t>januári</a:t>
            </a:r>
            <a:r>
              <a:rPr lang="en-US" dirty="0"/>
              <a:t> 1941 </a:t>
            </a:r>
            <a:r>
              <a:rPr lang="en-US" dirty="0" err="1"/>
              <a:t>prichádza</a:t>
            </a:r>
            <a:r>
              <a:rPr lang="en-US" dirty="0"/>
              <a:t> do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en-US" dirty="0" err="1" smtClean="0"/>
              <a:t>Balasar</a:t>
            </a:r>
            <a:r>
              <a:rPr lang="en-US" dirty="0" smtClean="0"/>
              <a:t> </a:t>
            </a:r>
            <a:r>
              <a:rPr lang="en-US" dirty="0" err="1"/>
              <a:t>doktor</a:t>
            </a:r>
            <a:r>
              <a:rPr lang="en-US" dirty="0"/>
              <a:t> </a:t>
            </a:r>
            <a:r>
              <a:rPr lang="en-US" dirty="0" err="1"/>
              <a:t>Azevedo</a:t>
            </a:r>
            <a:r>
              <a:rPr lang="en-US" dirty="0"/>
              <a:t> a 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sk-SK" dirty="0" smtClean="0"/>
              <a:t>do jej </a:t>
            </a:r>
            <a:r>
              <a:rPr lang="en-US" dirty="0" err="1" smtClean="0"/>
              <a:t>smrti</a:t>
            </a:r>
            <a:r>
              <a:rPr lang="sk-SK" dirty="0" smtClean="0"/>
              <a:t> </a:t>
            </a:r>
            <a:r>
              <a:rPr lang="en-US" dirty="0" err="1" smtClean="0"/>
              <a:t>ostáva</a:t>
            </a:r>
            <a:r>
              <a:rPr lang="en-US" dirty="0" smtClean="0"/>
              <a:t> </a:t>
            </a:r>
            <a:r>
              <a:rPr lang="sk-SK" dirty="0" smtClean="0"/>
              <a:t>jej </a:t>
            </a:r>
            <a:r>
              <a:rPr lang="en-US" dirty="0" err="1" smtClean="0"/>
              <a:t>oddaným</a:t>
            </a:r>
            <a:r>
              <a:rPr lang="en-US" dirty="0" smtClean="0"/>
              <a:t> </a:t>
            </a:r>
            <a:r>
              <a:rPr lang="sk-SK" dirty="0" smtClean="0"/>
              <a:t>l</a:t>
            </a:r>
            <a:r>
              <a:rPr lang="en-US" dirty="0" err="1" smtClean="0"/>
              <a:t>ekárom</a:t>
            </a:r>
            <a:endParaRPr lang="sk-SK" dirty="0" smtClean="0"/>
          </a:p>
          <a:p>
            <a:r>
              <a:rPr lang="sk-SK" dirty="0" smtClean="0"/>
              <a:t>V 1943 je podrobená 40 dňovému </a:t>
            </a:r>
            <a:r>
              <a:rPr lang="sk-SK" dirty="0" err="1" smtClean="0"/>
              <a:t>absolútnem</a:t>
            </a:r>
            <a:r>
              <a:rPr lang="sk-SK" dirty="0" smtClean="0"/>
              <a:t> pôstu v nemocnici bez následkov</a:t>
            </a:r>
            <a:endParaRPr lang="en-US" dirty="0"/>
          </a:p>
          <a:p>
            <a:endParaRPr lang="en-US" dirty="0"/>
          </a:p>
        </p:txBody>
      </p:sp>
      <p:pic>
        <p:nvPicPr>
          <p:cNvPr id="4" name="obrázek 24" descr="http://alexandrinabalasar.free.fr/augusto_azevedo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2636912"/>
            <a:ext cx="2786062" cy="411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9" descr="http://alexandrinabalasar.free.fr/ana_costa_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13" y="2636912"/>
            <a:ext cx="4627125" cy="411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Život z Eucharistie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50341" y="1196752"/>
            <a:ext cx="6179855" cy="5544616"/>
          </a:xfrm>
        </p:spPr>
        <p:txBody>
          <a:bodyPr>
            <a:normAutofit/>
          </a:bodyPr>
          <a:lstStyle/>
          <a:p>
            <a:r>
              <a:rPr lang="sk-SK" dirty="0"/>
              <a:t>1942: </a:t>
            </a:r>
            <a:r>
              <a:rPr lang="sk-SK" i="1" dirty="0"/>
              <a:t>„Urobím, že budeš žiť iba zo mňa, a tak ukážem svetu hodnotu Eucharistie a to, čím je môj život pre duše</a:t>
            </a:r>
            <a:r>
              <a:rPr lang="sk-SK" i="1" dirty="0" smtClean="0"/>
              <a:t>... Na </a:t>
            </a:r>
            <a:r>
              <a:rPr lang="sk-SK" i="1" dirty="0"/>
              <a:t>zemi už nebudeš prijímať potravu. Tvojím pokrmom bude moje Telo, tvojou krvou bude moja božská Krv, tvojím životom bude môj Život: dostaneš ho odo mňa, keď na teba dýchnem a uteším ťa, keď zjednotím moje Srdce s tvojím</a:t>
            </a:r>
            <a:r>
              <a:rPr lang="sk-SK" i="1" dirty="0" smtClean="0"/>
              <a:t>.“</a:t>
            </a:r>
          </a:p>
          <a:p>
            <a:r>
              <a:rPr lang="sk-SK" i="1" dirty="0" smtClean="0"/>
              <a:t>„Obetuj </a:t>
            </a:r>
            <a:r>
              <a:rPr lang="sk-SK" i="1" dirty="0"/>
              <a:t>mi svoju bolesť skrytú v úsmeve a v láske. Usmievaj sa v bolesti, aby som sa Ja usmieval, keď súdim hriešnikov. Zostaň na svojom kríži, zostaň s radosťou; zakry mučeníctvo svojej duše úsmevom, ako čo najviac budeš môcť</a:t>
            </a:r>
            <a:r>
              <a:rPr lang="sk-SK" i="1" dirty="0" smtClean="0"/>
              <a:t>.“</a:t>
            </a:r>
          </a:p>
          <a:p>
            <a:r>
              <a:rPr lang="sk-SK" dirty="0" smtClean="0"/>
              <a:t>Bola na pozorovaní v nemocnici, kde doktori podpísali správu uvádzajúcu, že Alexandrina počas 40 </a:t>
            </a:r>
            <a:r>
              <a:rPr lang="sk-SK" dirty="0" smtClean="0"/>
              <a:t>dní </a:t>
            </a:r>
            <a:r>
              <a:rPr lang="sk-SK" dirty="0" smtClean="0"/>
              <a:t>nič nejedla a ostali pri plnom telesnom aj psychickom zdraví, čo nemá prirodzené vysvetlenie.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715" y="1196752"/>
            <a:ext cx="2686285" cy="511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Zázraky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50341" y="1196752"/>
            <a:ext cx="6179855" cy="5544616"/>
          </a:xfrm>
        </p:spPr>
        <p:txBody>
          <a:bodyPr>
            <a:normAutofit/>
          </a:bodyPr>
          <a:lstStyle/>
          <a:p>
            <a:r>
              <a:rPr lang="sk-SK" dirty="0"/>
              <a:t>Ešte </a:t>
            </a:r>
            <a:r>
              <a:rPr lang="sk-SK" dirty="0" smtClean="0"/>
              <a:t>počas života mala raz zjavenie o kňazovi, ktorý konal zlo, neskôr sa to dostalo jeho biskupovi, ktorý naozaj vedel o nejakom kňazovi, kt. mal problémy a neskôr sa tento kňaz obrátil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Alexandrina vedela dopredu deň svojej smrti – v jej obľúbený deň štvrtok a taktiež 13. októbra, čo je výročie posledného zjavenia vo Fatime, vravievala, že sa teší na svoju smrť</a:t>
            </a:r>
          </a:p>
          <a:p>
            <a:endParaRPr lang="sk-SK" dirty="0" smtClean="0"/>
          </a:p>
          <a:p>
            <a:r>
              <a:rPr lang="sk-SK" dirty="0" smtClean="0"/>
              <a:t>Na druhý deň veriaca z kostola v Taliansku mala počas omše zjavenie, že má povedať kňazovi o smrti istej Alexandrine, bol to jej duchovný vodca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96" y="382385"/>
            <a:ext cx="3826554" cy="575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Vstup do združenia saleziánov spolupracovníkov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910064"/>
            <a:ext cx="10178322" cy="854967"/>
          </a:xfrm>
        </p:spPr>
        <p:txBody>
          <a:bodyPr>
            <a:noAutofit/>
          </a:bodyPr>
          <a:lstStyle/>
          <a:p>
            <a:r>
              <a:rPr lang="en-US" dirty="0"/>
              <a:t>V </a:t>
            </a:r>
            <a:r>
              <a:rPr lang="en-US" dirty="0" err="1"/>
              <a:t>roku</a:t>
            </a:r>
            <a:r>
              <a:rPr lang="en-US" dirty="0"/>
              <a:t> 1944 </a:t>
            </a:r>
            <a:r>
              <a:rPr lang="sk-SK" dirty="0" smtClean="0"/>
              <a:t>ju </a:t>
            </a:r>
            <a:r>
              <a:rPr lang="en-US" dirty="0" err="1" smtClean="0"/>
              <a:t>prvý</a:t>
            </a:r>
            <a:r>
              <a:rPr lang="en-US" dirty="0" smtClean="0"/>
              <a:t> </a:t>
            </a:r>
            <a:r>
              <a:rPr lang="en-US" dirty="0" err="1"/>
              <a:t>krát</a:t>
            </a:r>
            <a:r>
              <a:rPr lang="en-US" dirty="0"/>
              <a:t> </a:t>
            </a:r>
            <a:r>
              <a:rPr lang="en-US" dirty="0" err="1" smtClean="0"/>
              <a:t>navštívil</a:t>
            </a:r>
            <a:r>
              <a:rPr lang="sk-SK" dirty="0" smtClean="0"/>
              <a:t> </a:t>
            </a:r>
            <a:r>
              <a:rPr lang="en-US" dirty="0" err="1" smtClean="0"/>
              <a:t>salezián</a:t>
            </a:r>
            <a:r>
              <a:rPr lang="en-US" dirty="0" smtClean="0"/>
              <a:t> </a:t>
            </a:r>
            <a:r>
              <a:rPr lang="en-US" dirty="0"/>
              <a:t>don Umberto Pasquale </a:t>
            </a:r>
            <a:r>
              <a:rPr lang="en-US" dirty="0" smtClean="0"/>
              <a:t>a </a:t>
            </a:r>
            <a:r>
              <a:rPr lang="en-US" dirty="0" err="1"/>
              <a:t>stal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k-SK" dirty="0" smtClean="0"/>
              <a:t>jej </a:t>
            </a:r>
            <a:r>
              <a:rPr lang="en-US" dirty="0" err="1" smtClean="0"/>
              <a:t>druhým</a:t>
            </a:r>
            <a:r>
              <a:rPr lang="en-US" dirty="0" smtClean="0"/>
              <a:t> </a:t>
            </a:r>
            <a:r>
              <a:rPr lang="en-US" dirty="0" err="1"/>
              <a:t>duchovným</a:t>
            </a:r>
            <a:r>
              <a:rPr lang="en-US" dirty="0"/>
              <a:t> </a:t>
            </a:r>
            <a:r>
              <a:rPr lang="en-US" dirty="0" err="1" smtClean="0"/>
              <a:t>vodcom</a:t>
            </a:r>
            <a:endParaRPr lang="sk-SK" dirty="0" smtClean="0"/>
          </a:p>
          <a:p>
            <a:r>
              <a:rPr lang="sk-SK" dirty="0" smtClean="0"/>
              <a:t>V Auguste 1944 sa Alexandrina stane </a:t>
            </a:r>
            <a:r>
              <a:rPr lang="sk-SK" dirty="0" err="1" smtClean="0"/>
              <a:t>saleziánkou</a:t>
            </a:r>
            <a:r>
              <a:rPr lang="sk-SK" dirty="0" smtClean="0"/>
              <a:t> spolupracovníčkou</a:t>
            </a:r>
            <a:endParaRPr lang="en-US" dirty="0"/>
          </a:p>
          <a:p>
            <a:endParaRPr lang="en-US" dirty="0"/>
          </a:p>
        </p:txBody>
      </p:sp>
      <p:pic>
        <p:nvPicPr>
          <p:cNvPr id="4" name="obrázek 31" descr="http://alexandrinabalasar.free.fr/pasquale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124911"/>
            <a:ext cx="2505678" cy="350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2" descr="http://alexandrinabalasar.free.fr/diploma_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124911"/>
            <a:ext cx="4968552" cy="350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senzácia</a:t>
            </a:r>
            <a:endParaRPr lang="en-US" dirty="0"/>
          </a:p>
        </p:txBody>
      </p:sp>
      <p:pic>
        <p:nvPicPr>
          <p:cNvPr id="4" name="obrázek 35" descr="http://alexandrinabalasar.free.fr/visitante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047564"/>
            <a:ext cx="6148090" cy="450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1550341" y="1196752"/>
            <a:ext cx="10217499" cy="5544616"/>
          </a:xfrm>
        </p:spPr>
        <p:txBody>
          <a:bodyPr>
            <a:normAutofit/>
          </a:bodyPr>
          <a:lstStyle/>
          <a:p>
            <a:r>
              <a:rPr lang="en-US" dirty="0"/>
              <a:t>Aby bolo </a:t>
            </a:r>
            <a:r>
              <a:rPr lang="en-US" dirty="0" err="1"/>
              <a:t>ochránené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, </a:t>
            </a:r>
            <a:r>
              <a:rPr lang="en-US" dirty="0" err="1"/>
              <a:t>musel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ma </a:t>
            </a:r>
            <a:r>
              <a:rPr lang="en-US" dirty="0" err="1"/>
              <a:t>zastať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doktor</a:t>
            </a:r>
            <a:r>
              <a:rPr lang="en-US" dirty="0"/>
              <a:t> </a:t>
            </a:r>
            <a:r>
              <a:rPr lang="en-US" dirty="0" err="1" smtClean="0"/>
              <a:t>Azevedo</a:t>
            </a:r>
            <a:r>
              <a:rPr lang="sk-SK" dirty="0" smtClean="0"/>
              <a:t> </a:t>
            </a:r>
            <a:r>
              <a:rPr lang="en-US" dirty="0" smtClean="0"/>
              <a:t>–  </a:t>
            </a:r>
            <a:r>
              <a:rPr lang="en-US" dirty="0" err="1"/>
              <a:t>ako</a:t>
            </a:r>
            <a:r>
              <a:rPr lang="en-US" dirty="0"/>
              <a:t> v 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článku</a:t>
            </a:r>
            <a:r>
              <a:rPr lang="en-US" dirty="0"/>
              <a:t> v </a:t>
            </a:r>
            <a:r>
              <a:rPr lang="en-US" dirty="0" err="1"/>
              <a:t>Diário</a:t>
            </a:r>
            <a:r>
              <a:rPr lang="en-US" dirty="0"/>
              <a:t> do Norte z 30. </a:t>
            </a:r>
            <a:r>
              <a:rPr lang="en-US" dirty="0" err="1"/>
              <a:t>júna</a:t>
            </a:r>
            <a:r>
              <a:rPr lang="en-US" dirty="0"/>
              <a:t> 1953</a:t>
            </a:r>
            <a:endParaRPr lang="en-US" dirty="0"/>
          </a:p>
        </p:txBody>
      </p:sp>
      <p:pic>
        <p:nvPicPr>
          <p:cNvPr id="8" name="obrázek 34" descr="http://alexandrinabalasar.free.fr/palavras_amigas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47" y="2075847"/>
            <a:ext cx="4031871" cy="4479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Posledný odkaz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2057983"/>
            <a:ext cx="5636410" cy="4539369"/>
          </a:xfrm>
        </p:spPr>
        <p:txBody>
          <a:bodyPr>
            <a:normAutofit/>
          </a:bodyPr>
          <a:lstStyle/>
          <a:p>
            <a:r>
              <a:rPr lang="en-US" sz="3200" dirty="0"/>
              <a:t>Na </a:t>
            </a:r>
            <a:r>
              <a:rPr lang="en-US" sz="3200" dirty="0" err="1"/>
              <a:t>náhrobný</a:t>
            </a:r>
            <a:r>
              <a:rPr lang="en-US" sz="3200" dirty="0"/>
              <a:t> </a:t>
            </a:r>
            <a:r>
              <a:rPr lang="en-US" sz="3200" dirty="0" err="1"/>
              <a:t>kameň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dala</a:t>
            </a:r>
            <a:r>
              <a:rPr lang="en-US" sz="3200" dirty="0"/>
              <a:t> </a:t>
            </a:r>
            <a:r>
              <a:rPr lang="en-US" sz="3200" dirty="0" err="1"/>
              <a:t>napísať</a:t>
            </a:r>
            <a:r>
              <a:rPr lang="en-US" sz="3200" dirty="0"/>
              <a:t>:</a:t>
            </a:r>
          </a:p>
          <a:p>
            <a:r>
              <a:rPr lang="en-US" sz="3200" i="1" dirty="0" smtClean="0"/>
              <a:t>„</a:t>
            </a:r>
            <a:r>
              <a:rPr lang="en-US" sz="3200" i="1" dirty="0" err="1"/>
              <a:t>Hriešnici</a:t>
            </a:r>
            <a:r>
              <a:rPr lang="en-US" sz="3200" i="1" dirty="0"/>
              <a:t>, </a:t>
            </a:r>
            <a:r>
              <a:rPr lang="en-US" sz="3200" i="1" dirty="0" err="1"/>
              <a:t>ak</a:t>
            </a:r>
            <a:r>
              <a:rPr lang="en-US" sz="3200" i="1" dirty="0"/>
              <a:t> </a:t>
            </a:r>
            <a:r>
              <a:rPr lang="en-US" sz="3200" i="1" dirty="0" err="1"/>
              <a:t>vás</a:t>
            </a:r>
            <a:r>
              <a:rPr lang="en-US" sz="3200" i="1" dirty="0"/>
              <a:t> </a:t>
            </a:r>
            <a:r>
              <a:rPr lang="en-US" sz="3200" i="1" dirty="0" err="1"/>
              <a:t>popol</a:t>
            </a:r>
            <a:r>
              <a:rPr lang="en-US" sz="3200" i="1" dirty="0"/>
              <a:t> </a:t>
            </a:r>
            <a:r>
              <a:rPr lang="en-US" sz="3200" i="1" dirty="0" err="1"/>
              <a:t>môjho</a:t>
            </a:r>
            <a:r>
              <a:rPr lang="en-US" sz="3200" i="1" dirty="0"/>
              <a:t> </a:t>
            </a:r>
            <a:r>
              <a:rPr lang="en-US" sz="3200" i="1" dirty="0" err="1"/>
              <a:t>tela</a:t>
            </a:r>
            <a:r>
              <a:rPr lang="en-US" sz="3200" i="1" dirty="0"/>
              <a:t> </a:t>
            </a:r>
            <a:r>
              <a:rPr lang="en-US" sz="3200" i="1" dirty="0" err="1"/>
              <a:t>môže</a:t>
            </a:r>
            <a:r>
              <a:rPr lang="en-US" sz="3200" i="1" dirty="0"/>
              <a:t> </a:t>
            </a:r>
            <a:r>
              <a:rPr lang="en-US" sz="3200" i="1" dirty="0" err="1"/>
              <a:t>zachrániť</a:t>
            </a:r>
            <a:r>
              <a:rPr lang="en-US" sz="3200" i="1" dirty="0"/>
              <a:t>, </a:t>
            </a:r>
            <a:r>
              <a:rPr lang="en-US" sz="3200" i="1" dirty="0" err="1"/>
              <a:t>poďte</a:t>
            </a:r>
            <a:r>
              <a:rPr lang="en-US" sz="3200" i="1" dirty="0"/>
              <a:t> </a:t>
            </a:r>
            <a:r>
              <a:rPr lang="en-US" sz="3200" i="1" dirty="0" err="1"/>
              <a:t>bližšie</a:t>
            </a:r>
            <a:r>
              <a:rPr lang="en-US" sz="3200" i="1" dirty="0"/>
              <a:t>, </a:t>
            </a:r>
            <a:r>
              <a:rPr lang="en-US" sz="3200" i="1" dirty="0" err="1"/>
              <a:t>kráčajte</a:t>
            </a:r>
            <a:r>
              <a:rPr lang="en-US" sz="3200" i="1" dirty="0"/>
              <a:t> </a:t>
            </a:r>
            <a:r>
              <a:rPr lang="en-US" sz="3200" i="1" dirty="0" err="1"/>
              <a:t>po</a:t>
            </a:r>
            <a:r>
              <a:rPr lang="en-US" sz="3200" i="1" dirty="0"/>
              <a:t> </a:t>
            </a:r>
            <a:r>
              <a:rPr lang="en-US" sz="3200" i="1" dirty="0" err="1" smtClean="0"/>
              <a:t>ňom</a:t>
            </a:r>
            <a:r>
              <a:rPr lang="en-US" sz="3200" i="1" dirty="0" smtClean="0"/>
              <a:t>.</a:t>
            </a:r>
            <a:r>
              <a:rPr lang="sk-SK" sz="3200" i="1" dirty="0" smtClean="0"/>
              <a:t> </a:t>
            </a:r>
            <a:r>
              <a:rPr lang="en-US" sz="3200" i="1" dirty="0" err="1" smtClean="0"/>
              <a:t>Skončite</a:t>
            </a:r>
            <a:r>
              <a:rPr lang="en-US" sz="3200" i="1" dirty="0" smtClean="0"/>
              <a:t> </a:t>
            </a:r>
            <a:r>
              <a:rPr lang="en-US" sz="3200" i="1" dirty="0"/>
              <a:t>s </a:t>
            </a:r>
            <a:r>
              <a:rPr lang="en-US" sz="3200" i="1" dirty="0" err="1" smtClean="0"/>
              <a:t>hriechom</a:t>
            </a:r>
            <a:r>
              <a:rPr lang="en-US" sz="3200" i="1" dirty="0" smtClean="0"/>
              <a:t>.</a:t>
            </a:r>
            <a:r>
              <a:rPr lang="sk-SK" sz="3200" i="1" dirty="0" smtClean="0"/>
              <a:t> </a:t>
            </a:r>
            <a:r>
              <a:rPr lang="en-US" sz="3200" i="1" dirty="0" err="1" smtClean="0"/>
              <a:t>Neurážajte</a:t>
            </a:r>
            <a:r>
              <a:rPr lang="en-US" sz="3200" i="1" dirty="0" smtClean="0"/>
              <a:t> </a:t>
            </a:r>
            <a:r>
              <a:rPr lang="en-US" sz="3200" i="1" dirty="0" err="1"/>
              <a:t>viac</a:t>
            </a:r>
            <a:r>
              <a:rPr lang="en-US" sz="3200" i="1" dirty="0"/>
              <a:t> </a:t>
            </a:r>
            <a:r>
              <a:rPr lang="en-US" sz="3200" i="1" dirty="0" err="1"/>
              <a:t>Ježiša</a:t>
            </a:r>
            <a:r>
              <a:rPr lang="en-US" sz="3200" i="1" dirty="0"/>
              <a:t>!“</a:t>
            </a:r>
          </a:p>
          <a:p>
            <a:endParaRPr lang="en-US" sz="3200" dirty="0"/>
          </a:p>
        </p:txBody>
      </p:sp>
      <p:pic>
        <p:nvPicPr>
          <p:cNvPr id="5" name="obrázek 39" descr="http://alexandrinabalasar.free.fr/alex_dec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846670"/>
            <a:ext cx="5204048" cy="386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Ikona - Alexandrina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412776"/>
            <a:ext cx="6140466" cy="504056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Na perách mierny úsmev</a:t>
            </a:r>
          </a:p>
          <a:p>
            <a:r>
              <a:rPr lang="sk-SK" dirty="0" smtClean="0"/>
              <a:t>V pozadí kríž s ktorým je spojená</a:t>
            </a:r>
          </a:p>
          <a:p>
            <a:r>
              <a:rPr lang="sk-SK" dirty="0" smtClean="0"/>
              <a:t>Na rukách stigmy</a:t>
            </a:r>
          </a:p>
          <a:p>
            <a:r>
              <a:rPr lang="sk-SK" dirty="0" smtClean="0"/>
              <a:t>V ruke ruženec</a:t>
            </a:r>
          </a:p>
          <a:p>
            <a:r>
              <a:rPr lang="sk-SK" dirty="0" smtClean="0"/>
              <a:t>Archanjeli Michal a </a:t>
            </a:r>
            <a:r>
              <a:rPr lang="sk-SK" dirty="0" err="1" smtClean="0"/>
              <a:t>Gabrie</a:t>
            </a:r>
            <a:r>
              <a:rPr lang="sk-SK" dirty="0" smtClean="0"/>
              <a:t> </a:t>
            </a:r>
            <a:r>
              <a:rPr lang="sk-SK" dirty="0" err="1" smtClean="0"/>
              <a:t>ldržia</a:t>
            </a:r>
            <a:r>
              <a:rPr lang="sk-SK" dirty="0" smtClean="0"/>
              <a:t> kalich   s krvou a Eucharistiu</a:t>
            </a:r>
          </a:p>
          <a:p>
            <a:r>
              <a:rPr lang="sk-SK" dirty="0"/>
              <a:t>Červené rúcho </a:t>
            </a:r>
            <a:r>
              <a:rPr lang="sk-SK" dirty="0" smtClean="0"/>
              <a:t>svätosti, pôvodne   zelené (golier a rukávy) – ľudskosť</a:t>
            </a:r>
          </a:p>
          <a:p>
            <a:r>
              <a:rPr lang="sk-SK" dirty="0" smtClean="0"/>
              <a:t>Zlaté pozadie – ponorená v Bohu</a:t>
            </a:r>
            <a:endParaRPr lang="sk-SK" dirty="0"/>
          </a:p>
          <a:p>
            <a:endParaRPr lang="sk-SK" dirty="0" smtClean="0"/>
          </a:p>
          <a:p>
            <a:r>
              <a:rPr lang="sk-SK" b="1" dirty="0" smtClean="0"/>
              <a:t>Nápis 1: „Na </a:t>
            </a:r>
            <a:r>
              <a:rPr lang="sk-SK" b="1" dirty="0"/>
              <a:t>vlastnom tele dopĺňam to, čo chýba Kristovmu </a:t>
            </a:r>
            <a:r>
              <a:rPr lang="sk-SK" b="1" dirty="0" smtClean="0"/>
              <a:t>utrpeniu“ (</a:t>
            </a:r>
            <a:r>
              <a:rPr lang="sk-SK" b="1" dirty="0" err="1" smtClean="0"/>
              <a:t>Kol</a:t>
            </a:r>
            <a:r>
              <a:rPr lang="sk-SK" b="1" dirty="0" smtClean="0"/>
              <a:t> 1,24)</a:t>
            </a:r>
          </a:p>
          <a:p>
            <a:r>
              <a:rPr lang="sk-SK" b="1" dirty="0" smtClean="0"/>
              <a:t>Nápis 2: „Miluj, trp, odčiňuj“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196752"/>
            <a:ext cx="4653558" cy="5474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48680"/>
            <a:ext cx="3143250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 života</a:t>
            </a:r>
            <a:endParaRPr lang="sk-SK" dirty="0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1261028" y="1128451"/>
            <a:ext cx="7084726" cy="5184575"/>
          </a:xfrm>
        </p:spPr>
        <p:txBody>
          <a:bodyPr>
            <a:noAutofit/>
          </a:bodyPr>
          <a:lstStyle/>
          <a:p>
            <a:r>
              <a:rPr lang="sk-SK" sz="2400" dirty="0"/>
              <a:t>30 </a:t>
            </a:r>
            <a:r>
              <a:rPr lang="sk-SK" sz="2400" dirty="0" smtClean="0"/>
              <a:t>Marec 1904 </a:t>
            </a:r>
            <a:r>
              <a:rPr lang="sk-SK" sz="2400" dirty="0"/>
              <a:t>– 13 Október 1955</a:t>
            </a:r>
          </a:p>
          <a:p>
            <a:r>
              <a:rPr lang="sk-SK" sz="2400" dirty="0"/>
              <a:t>Portugalská </a:t>
            </a:r>
            <a:r>
              <a:rPr lang="sk-SK" sz="2400" dirty="0" smtClean="0"/>
              <a:t>mystička z </a:t>
            </a:r>
            <a:r>
              <a:rPr lang="sk-SK" sz="2400" dirty="0" err="1" smtClean="0"/>
              <a:t>Balazaru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1918 unikla znásilneniu vyskočením z okna vo výške 4m, pričom si zranila chrbticu a neskôr ochrnula</a:t>
            </a:r>
          </a:p>
          <a:p>
            <a:r>
              <a:rPr lang="sk-SK" sz="2400" dirty="0"/>
              <a:t>Od 1924 ostala 31 rokov ležať na lôžku</a:t>
            </a:r>
          </a:p>
          <a:p>
            <a:r>
              <a:rPr lang="sk-SK" sz="2400" dirty="0"/>
              <a:t>Od 1934 žila len z Eucharistie, vážila 33kg</a:t>
            </a:r>
          </a:p>
          <a:p>
            <a:r>
              <a:rPr lang="sk-SK" sz="2400" dirty="0"/>
              <a:t>Od 1944 sa pripojila k ASC a obetuje utrpenie pre spásu duší a posvätenie </a:t>
            </a:r>
            <a:r>
              <a:rPr lang="sk-SK" sz="2400" dirty="0" smtClean="0"/>
              <a:t>mládeže</a:t>
            </a:r>
          </a:p>
          <a:p>
            <a:endParaRPr lang="sk-SK" sz="2400" dirty="0" smtClean="0"/>
          </a:p>
          <a:p>
            <a:r>
              <a:rPr lang="sk-SK" sz="2800" b="1" dirty="0" smtClean="0">
                <a:solidFill>
                  <a:schemeClr val="tx1"/>
                </a:solidFill>
              </a:rPr>
              <a:t>25.4.2004 </a:t>
            </a:r>
            <a:r>
              <a:rPr lang="sk-SK" sz="2800" b="1" dirty="0" smtClean="0">
                <a:solidFill>
                  <a:schemeClr val="tx1"/>
                </a:solidFill>
              </a:rPr>
              <a:t>vyhlásená za </a:t>
            </a:r>
            <a:r>
              <a:rPr lang="sk-SK" sz="2800" b="1" dirty="0" smtClean="0">
                <a:solidFill>
                  <a:schemeClr val="tx1"/>
                </a:solidFill>
              </a:rPr>
              <a:t>blahoslavenú</a:t>
            </a:r>
            <a:endParaRPr lang="sk-SK" sz="2800" b="1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54" y="1916832"/>
            <a:ext cx="3012238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Modlitba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6802" y="1004812"/>
            <a:ext cx="5616624" cy="5880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dirty="0" smtClean="0"/>
              <a:t>Milosrdný </a:t>
            </a:r>
            <a:r>
              <a:rPr lang="sk-SK" dirty="0"/>
              <a:t>Bože, </a:t>
            </a:r>
          </a:p>
          <a:p>
            <a:pPr marL="0" indent="0">
              <a:buNone/>
            </a:pPr>
            <a:r>
              <a:rPr lang="sk-SK" dirty="0"/>
              <a:t>ktorý si dožičil, aby v Cirkvi zažiaril príklad </a:t>
            </a:r>
          </a:p>
          <a:p>
            <a:pPr marL="0" indent="0">
              <a:buNone/>
            </a:pPr>
            <a:r>
              <a:rPr lang="sk-SK" dirty="0"/>
              <a:t>blahoslavenej </a:t>
            </a:r>
            <a:r>
              <a:rPr lang="sk-SK" dirty="0" err="1"/>
              <a:t>Alexandriny</a:t>
            </a:r>
            <a:r>
              <a:rPr lang="sk-SK" dirty="0"/>
              <a:t> Márie </a:t>
            </a:r>
          </a:p>
          <a:p>
            <a:pPr marL="0" indent="0">
              <a:buNone/>
            </a:pPr>
            <a:r>
              <a:rPr lang="sk-SK" dirty="0"/>
              <a:t>dôverne spojenej s Umučením Tvojho Syna, </a:t>
            </a:r>
          </a:p>
          <a:p>
            <a:pPr marL="0" indent="0">
              <a:buNone/>
            </a:pPr>
            <a:r>
              <a:rPr lang="sk-SK" dirty="0"/>
              <a:t>a tak aby sa v každej časti sveta rozpaľovala </a:t>
            </a:r>
          </a:p>
          <a:p>
            <a:pPr marL="0" indent="0">
              <a:buNone/>
            </a:pPr>
            <a:r>
              <a:rPr lang="sk-SK" dirty="0"/>
              <a:t>úcta k Eucharistii a oddanosť a zbožnosť </a:t>
            </a:r>
          </a:p>
          <a:p>
            <a:pPr marL="0" indent="0">
              <a:buNone/>
            </a:pPr>
            <a:r>
              <a:rPr lang="sk-SK" dirty="0" err="1"/>
              <a:t>Nepoškvrenému</a:t>
            </a:r>
            <a:r>
              <a:rPr lang="sk-SK" dirty="0"/>
              <a:t> Srdcu Panny Márie, </a:t>
            </a:r>
          </a:p>
          <a:p>
            <a:pPr marL="0" indent="0">
              <a:buNone/>
            </a:pPr>
            <a:r>
              <a:rPr lang="sk-SK" dirty="0"/>
              <a:t>udeľ nám na jej príhovor, </a:t>
            </a:r>
          </a:p>
          <a:p>
            <a:pPr marL="0" indent="0">
              <a:buNone/>
            </a:pPr>
            <a:r>
              <a:rPr lang="sk-SK" dirty="0"/>
              <a:t>aby sme sa stali príbytkom Ducha Svätého </a:t>
            </a:r>
          </a:p>
          <a:p>
            <a:pPr marL="0" indent="0">
              <a:buNone/>
            </a:pPr>
            <a:r>
              <a:rPr lang="sk-SK" dirty="0"/>
              <a:t>a pravými svedkami Tvojej lásky. </a:t>
            </a:r>
          </a:p>
          <a:p>
            <a:pPr marL="0" indent="0">
              <a:buNone/>
            </a:pPr>
            <a:r>
              <a:rPr lang="sk-SK" dirty="0"/>
              <a:t>Skrze nášho Pána Ježiša Krista, </a:t>
            </a:r>
          </a:p>
          <a:p>
            <a:pPr marL="0" indent="0">
              <a:buNone/>
            </a:pPr>
            <a:r>
              <a:rPr lang="sk-SK" dirty="0"/>
              <a:t>ktorý je Boh a žije a kraľuje s Tebou </a:t>
            </a:r>
          </a:p>
          <a:p>
            <a:pPr marL="0" indent="0">
              <a:buNone/>
            </a:pPr>
            <a:r>
              <a:rPr lang="sk-SK" dirty="0"/>
              <a:t>v jednote s Duchom Svätým po všetky veky vekov. Amen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69" y="620688"/>
            <a:ext cx="4346121" cy="596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Viacej informácií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67608" y="1196753"/>
            <a:ext cx="7125112" cy="4824535"/>
          </a:xfrm>
        </p:spPr>
        <p:txBody>
          <a:bodyPr>
            <a:normAutofit/>
          </a:bodyPr>
          <a:lstStyle/>
          <a:p>
            <a:r>
              <a:rPr lang="sk-SK" dirty="0" smtClean="0"/>
              <a:t>Autentické fotky</a:t>
            </a:r>
            <a:r>
              <a:rPr lang="sk-SK" dirty="0"/>
              <a:t>: </a:t>
            </a:r>
            <a:r>
              <a:rPr lang="sk-SK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sk-SK" dirty="0" smtClean="0">
                <a:solidFill>
                  <a:schemeClr val="bg1"/>
                </a:solidFill>
                <a:hlinkClick r:id="rId3"/>
              </a:rPr>
              <a:t>www.visionsofjesuschrist.com/weeping1400.html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/>
              <a:t>Video z jej života: </a:t>
            </a:r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www.youtube.com/watch?v=UsW4bQyoivA</a:t>
            </a:r>
            <a:endParaRPr lang="sk-SK" dirty="0" smtClean="0"/>
          </a:p>
          <a:p>
            <a:r>
              <a:rPr lang="sk-SK" dirty="0" smtClean="0"/>
              <a:t>Kniha (anglicky): </a:t>
            </a:r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www.blessed-alexandrina.com/page_booklet_english.htm</a:t>
            </a:r>
            <a:endParaRPr lang="sk-SK" dirty="0"/>
          </a:p>
          <a:p>
            <a:r>
              <a:rPr lang="sk-SK" dirty="0" smtClean="0"/>
              <a:t>Web1: </a:t>
            </a:r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alexandrina.balasar.free.fr/mystic_of_the_passion.htm</a:t>
            </a:r>
            <a:endParaRPr lang="sk-SK" dirty="0" smtClean="0"/>
          </a:p>
          <a:p>
            <a:r>
              <a:rPr lang="sk-SK" dirty="0" smtClean="0"/>
              <a:t>Web2 </a:t>
            </a:r>
            <a:r>
              <a:rPr lang="sk-SK" dirty="0">
                <a:hlinkClick r:id="rId7"/>
              </a:rPr>
              <a:t>http://</a:t>
            </a:r>
            <a:r>
              <a:rPr lang="sk-SK" dirty="0" smtClean="0">
                <a:hlinkClick r:id="rId7"/>
              </a:rPr>
              <a:t>www.mysticsofthechurch.com/2009/11/blessed-alexandrina-da-costa-mystic-and.html</a:t>
            </a:r>
            <a:endParaRPr lang="sk-SK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85517"/>
              </p:ext>
            </p:extLst>
          </p:nvPr>
        </p:nvGraphicFramePr>
        <p:xfrm>
          <a:off x="2639616" y="5545423"/>
          <a:ext cx="1584176" cy="1336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Document" showAsIcon="1" r:id="rId8" imgW="914400" imgH="771480" progId="Word.Document.8">
                  <p:embed/>
                </p:oleObj>
              </mc:Choice>
              <mc:Fallback>
                <p:oleObj name="Document" showAsIcon="1" r:id="rId8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39616" y="5545423"/>
                        <a:ext cx="1584176" cy="1336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obsahu 2"/>
          <p:cNvSpPr txBox="1">
            <a:spLocks/>
          </p:cNvSpPr>
          <p:nvPr/>
        </p:nvSpPr>
        <p:spPr>
          <a:xfrm>
            <a:off x="6936814" y="6545043"/>
            <a:ext cx="3731187" cy="305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Kontakt: </a:t>
            </a:r>
            <a:r>
              <a:rPr lang="sk-SK" dirty="0" err="1" smtClean="0"/>
              <a:t>peter.kertys</a:t>
            </a:r>
            <a:r>
              <a:rPr lang="el-GR" dirty="0" smtClean="0"/>
              <a:t>[</a:t>
            </a:r>
            <a:r>
              <a:rPr lang="en-US" dirty="0" smtClean="0"/>
              <a:t>at</a:t>
            </a:r>
            <a:r>
              <a:rPr lang="el-GR" dirty="0" smtClean="0"/>
              <a:t>]</a:t>
            </a:r>
            <a:r>
              <a:rPr lang="sk-SK" dirty="0" smtClean="0"/>
              <a:t>gmail.com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7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Balasar</a:t>
            </a:r>
            <a:r>
              <a:rPr lang="sk-SK" dirty="0" smtClean="0"/>
              <a:t> – </a:t>
            </a:r>
            <a:r>
              <a:rPr lang="sk-SK" dirty="0" err="1" smtClean="0"/>
              <a:t>portugalsko</a:t>
            </a:r>
            <a:endParaRPr lang="en-US" dirty="0"/>
          </a:p>
        </p:txBody>
      </p:sp>
      <p:pic>
        <p:nvPicPr>
          <p:cNvPr id="4" name="obrázek 3" descr="http://alexandrinabalasar.free.fr/gresufes_00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21" y="3819625"/>
            <a:ext cx="3527435" cy="2646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 descr="http://alexandrinabalasar.free.fr/escola_povoa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87" y="3819625"/>
            <a:ext cx="3270120" cy="267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 descr="http://alexandrinabalasar.free.fr/gresufes_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0"/>
          <a:stretch/>
        </p:blipFill>
        <p:spPr bwMode="auto">
          <a:xfrm>
            <a:off x="1272422" y="1109513"/>
            <a:ext cx="6998586" cy="236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38" y="1109513"/>
            <a:ext cx="3305790" cy="440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obsahu 2"/>
          <p:cNvSpPr txBox="1">
            <a:spLocks/>
          </p:cNvSpPr>
          <p:nvPr/>
        </p:nvSpPr>
        <p:spPr>
          <a:xfrm>
            <a:off x="1211252" y="3429000"/>
            <a:ext cx="2580492" cy="447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 smtClean="0"/>
              <a:t>Balasar</a:t>
            </a:r>
            <a:endParaRPr lang="sk-SK" sz="2400" b="1" dirty="0" smtClean="0">
              <a:solidFill>
                <a:schemeClr val="tx1"/>
              </a:solidFill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1211252" y="6438258"/>
            <a:ext cx="2580492" cy="447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„Rodná“ kuchyňa</a:t>
            </a:r>
            <a:endParaRPr lang="sk-SK" sz="2400" b="1" dirty="0" smtClean="0">
              <a:solidFill>
                <a:schemeClr val="tx1"/>
              </a:solidFill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861024" y="6438258"/>
            <a:ext cx="4043287" cy="447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Škola v </a:t>
            </a:r>
            <a:r>
              <a:rPr lang="pt-BR" dirty="0" smtClean="0"/>
              <a:t>meste </a:t>
            </a:r>
            <a:r>
              <a:rPr lang="pt-BR" dirty="0"/>
              <a:t>Póvoa do </a:t>
            </a:r>
            <a:r>
              <a:rPr lang="pt-BR" dirty="0" smtClean="0"/>
              <a:t>Varzim</a:t>
            </a:r>
            <a:endParaRPr lang="sk-SK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Domov a domov</a:t>
            </a:r>
            <a:endParaRPr lang="en-US" dirty="0"/>
          </a:p>
        </p:txBody>
      </p:sp>
      <p:pic>
        <p:nvPicPr>
          <p:cNvPr id="4" name="obrázek 8" descr="http://alexandrinabalasar.free.fr/matriz_povoa_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45" y="1549069"/>
            <a:ext cx="3476170" cy="4645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0" descr="http://alexandrinabalasar.free.fr/casa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549069"/>
            <a:ext cx="7110154" cy="4645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1261028" y="6194286"/>
            <a:ext cx="7084726" cy="52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1. sv. prijímanie ako 7-ročná v dedinke </a:t>
            </a:r>
            <a:r>
              <a:rPr lang="sk-SK" dirty="0" err="1" smtClean="0"/>
              <a:t>Matriz</a:t>
            </a:r>
            <a:endParaRPr lang="sk-SK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 metrový pád</a:t>
            </a:r>
            <a:endParaRPr lang="en-US" dirty="0"/>
          </a:p>
        </p:txBody>
      </p:sp>
      <p:pic>
        <p:nvPicPr>
          <p:cNvPr id="4" name="Picture 2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86000"/>
            <a:ext cx="5848935" cy="438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127448" y="1362670"/>
            <a:ext cx="9984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... a </a:t>
            </a:r>
            <a:r>
              <a:rPr lang="en-US" sz="2000" i="1" dirty="0" err="1"/>
              <a:t>práve</a:t>
            </a:r>
            <a:r>
              <a:rPr lang="en-US" sz="2000" i="1" dirty="0"/>
              <a:t> </a:t>
            </a:r>
            <a:r>
              <a:rPr lang="en-US" sz="2000" i="1" dirty="0" err="1"/>
              <a:t>vtedy</a:t>
            </a:r>
            <a:r>
              <a:rPr lang="en-US" sz="2000" i="1" dirty="0"/>
              <a:t> (v r. 1918) </a:t>
            </a:r>
            <a:r>
              <a:rPr lang="en-US" sz="2000" i="1" dirty="0" err="1"/>
              <a:t>som</a:t>
            </a:r>
            <a:r>
              <a:rPr lang="en-US" sz="2000" i="1" dirty="0"/>
              <a:t> </a:t>
            </a:r>
            <a:r>
              <a:rPr lang="en-US" sz="2000" i="1" dirty="0" err="1"/>
              <a:t>musela</a:t>
            </a:r>
            <a:r>
              <a:rPr lang="en-US" sz="2000" i="1" dirty="0"/>
              <a:t> </a:t>
            </a:r>
            <a:r>
              <a:rPr lang="en-US" sz="2000" i="1" dirty="0" err="1"/>
              <a:t>skočiť</a:t>
            </a:r>
            <a:r>
              <a:rPr lang="en-US" sz="2000" i="1" dirty="0"/>
              <a:t> z </a:t>
            </a:r>
            <a:r>
              <a:rPr lang="en-US" sz="2000" i="1" dirty="0" err="1"/>
              <a:t>tohoto</a:t>
            </a:r>
            <a:r>
              <a:rPr lang="en-US" sz="2000" i="1" dirty="0"/>
              <a:t> 4m </a:t>
            </a:r>
            <a:r>
              <a:rPr lang="en-US" sz="2000" i="1" dirty="0" err="1"/>
              <a:t>okna</a:t>
            </a:r>
            <a:r>
              <a:rPr lang="en-US" sz="2000" i="1" dirty="0"/>
              <a:t> </a:t>
            </a:r>
            <a:r>
              <a:rPr lang="en-US" sz="2000" i="1" dirty="0" err="1"/>
              <a:t>nášho</a:t>
            </a:r>
            <a:r>
              <a:rPr lang="en-US" sz="2000" i="1" dirty="0"/>
              <a:t> </a:t>
            </a:r>
            <a:r>
              <a:rPr lang="en-US" sz="2000" i="1" dirty="0" err="1"/>
              <a:t>domu</a:t>
            </a:r>
            <a:r>
              <a:rPr lang="en-US" sz="2000" i="1" dirty="0"/>
              <a:t>, aby </a:t>
            </a:r>
            <a:r>
              <a:rPr lang="en-US" sz="2000" i="1" dirty="0" err="1"/>
              <a:t>som</a:t>
            </a:r>
            <a:r>
              <a:rPr lang="en-US" sz="2000" i="1" dirty="0"/>
              <a:t> </a:t>
            </a:r>
            <a:r>
              <a:rPr lang="en-US" sz="2000" i="1" dirty="0" err="1"/>
              <a:t>ubránila</a:t>
            </a:r>
            <a:r>
              <a:rPr lang="en-US" sz="2000" i="1" dirty="0"/>
              <a:t> </a:t>
            </a:r>
            <a:r>
              <a:rPr lang="en-US" sz="2000" i="1" dirty="0" err="1"/>
              <a:t>svoju</a:t>
            </a:r>
            <a:r>
              <a:rPr lang="en-US" sz="2000" i="1" dirty="0"/>
              <a:t> </a:t>
            </a:r>
            <a:r>
              <a:rPr lang="en-US" sz="2000" i="1" dirty="0" err="1"/>
              <a:t>česť</a:t>
            </a:r>
            <a:r>
              <a:rPr lang="en-US" sz="2000" i="1" dirty="0"/>
              <a:t> </a:t>
            </a:r>
            <a:r>
              <a:rPr lang="en-US" sz="2000" i="1" dirty="0" err="1"/>
              <a:t>pred</a:t>
            </a:r>
            <a:r>
              <a:rPr lang="en-US" sz="2000" i="1" dirty="0"/>
              <a:t>  </a:t>
            </a:r>
            <a:r>
              <a:rPr lang="en-US" sz="2000" i="1" dirty="0" err="1"/>
              <a:t>tromi</a:t>
            </a:r>
            <a:r>
              <a:rPr lang="en-US" sz="2000" i="1" dirty="0"/>
              <a:t> </a:t>
            </a:r>
            <a:r>
              <a:rPr lang="en-US" sz="2000" i="1" dirty="0" err="1"/>
              <a:t>nenásytnými</a:t>
            </a:r>
            <a:r>
              <a:rPr lang="en-US" sz="2000" i="1" dirty="0"/>
              <a:t> </a:t>
            </a:r>
            <a:r>
              <a:rPr lang="en-US" sz="2000" i="1" dirty="0" err="1"/>
              <a:t>mužmi</a:t>
            </a:r>
            <a:r>
              <a:rPr lang="en-US" sz="2000" i="1" dirty="0"/>
              <a:t>, </a:t>
            </a:r>
            <a:r>
              <a:rPr lang="en-US" sz="2000" i="1" dirty="0" err="1"/>
              <a:t>ktorí</a:t>
            </a:r>
            <a:r>
              <a:rPr lang="en-US" sz="2000" i="1" dirty="0"/>
              <a:t> </a:t>
            </a:r>
            <a:r>
              <a:rPr lang="en-US" sz="2000" i="1" dirty="0" err="1"/>
              <a:t>prepadli</a:t>
            </a:r>
            <a:r>
              <a:rPr lang="en-US" sz="2000" i="1" dirty="0"/>
              <a:t> </a:t>
            </a:r>
            <a:r>
              <a:rPr lang="en-US" sz="2000" i="1" dirty="0" err="1"/>
              <a:t>mňa</a:t>
            </a:r>
            <a:r>
              <a:rPr lang="en-US" sz="2000" i="1" dirty="0"/>
              <a:t>, </a:t>
            </a:r>
            <a:r>
              <a:rPr lang="en-US" sz="2000" i="1" dirty="0" err="1"/>
              <a:t>moju</a:t>
            </a:r>
            <a:r>
              <a:rPr lang="en-US" sz="2000" i="1" dirty="0"/>
              <a:t> </a:t>
            </a:r>
            <a:r>
              <a:rPr lang="en-US" sz="2000" i="1" dirty="0" err="1"/>
              <a:t>sestru</a:t>
            </a:r>
            <a:r>
              <a:rPr lang="en-US" sz="2000" i="1" dirty="0"/>
              <a:t> </a:t>
            </a:r>
            <a:r>
              <a:rPr lang="en-US" sz="2000" i="1" dirty="0" err="1"/>
              <a:t>Diolindu</a:t>
            </a:r>
            <a:r>
              <a:rPr lang="en-US" sz="2000" i="1" dirty="0"/>
              <a:t> a </a:t>
            </a:r>
            <a:r>
              <a:rPr lang="en-US" sz="2000" i="1" dirty="0" err="1"/>
              <a:t>našu</a:t>
            </a:r>
            <a:r>
              <a:rPr lang="en-US" sz="2000" i="1" dirty="0"/>
              <a:t> </a:t>
            </a:r>
            <a:r>
              <a:rPr lang="en-US" sz="2000" i="1" dirty="0" err="1"/>
              <a:t>kamarátku</a:t>
            </a:r>
            <a:r>
              <a:rPr lang="en-US" sz="2000" i="1" dirty="0"/>
              <a:t> </a:t>
            </a:r>
          </a:p>
        </p:txBody>
      </p:sp>
      <p:pic>
        <p:nvPicPr>
          <p:cNvPr id="7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755" y="2285999"/>
            <a:ext cx="3272160" cy="4386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Prijatie utrpenia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8" y="1268760"/>
            <a:ext cx="7148578" cy="2664296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Po úraze prosila </a:t>
            </a:r>
            <a:r>
              <a:rPr lang="sk-SK" sz="2400" dirty="0" err="1" smtClean="0"/>
              <a:t>Pannú</a:t>
            </a:r>
            <a:r>
              <a:rPr lang="sk-SK" sz="2400" dirty="0" smtClean="0"/>
              <a:t> Máriu o uzdravenie a sľúbila sa vzdať všetkého, majetku, šiat, vlasov a ísť robiť misionárku.</a:t>
            </a:r>
          </a:p>
          <a:p>
            <a:r>
              <a:rPr lang="sk-SK" sz="2400" dirty="0" smtClean="0"/>
              <a:t>Neskôr </a:t>
            </a:r>
            <a:r>
              <a:rPr lang="sk-SK" sz="2400" dirty="0" smtClean="0"/>
              <a:t>pochopila, že utrpenie je jej cesta a je povolaná byť Pánovou „obeťou“; čím viac to chápala, tým viac sa z toho tešila až...</a:t>
            </a:r>
          </a:p>
          <a:p>
            <a:endParaRPr lang="sk-S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76372"/>
            <a:ext cx="2780818" cy="3835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1251678" y="4293096"/>
            <a:ext cx="9812875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b="1" dirty="0"/>
              <a:t>Ponúkla Bohu všetko vytrpieť za obrátenie hriešnikov.</a:t>
            </a:r>
          </a:p>
          <a:p>
            <a:r>
              <a:rPr lang="sk-SK" sz="2400" b="1" dirty="0" smtClean="0"/>
              <a:t>Neskôr </a:t>
            </a:r>
            <a:r>
              <a:rPr lang="sk-SK" sz="2400" b="1" dirty="0"/>
              <a:t>vstúpila do združenia ASC s cieľom pomáhať mladým</a:t>
            </a:r>
          </a:p>
          <a:p>
            <a:r>
              <a:rPr lang="sk-SK" sz="2400" b="1" dirty="0" smtClean="0"/>
              <a:t>Čoskoro </a:t>
            </a:r>
            <a:r>
              <a:rPr lang="sk-SK" sz="2400" b="1" dirty="0"/>
              <a:t>nato sa jej bolesti znásobili a v bolestiach lapala po dychu, slzami zmáčala vankúš, v ruke zvierajúc ruženec a modlila sa...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506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31 rokov Pripútaná na lôžko</a:t>
            </a:r>
            <a:endParaRPr lang="en-US" dirty="0"/>
          </a:p>
        </p:txBody>
      </p:sp>
      <p:pic>
        <p:nvPicPr>
          <p:cNvPr id="5" name="Picture 3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150988"/>
            <a:ext cx="4032448" cy="5376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6" descr="http://alexandrinabalasar.free.fr/alexandrina_0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28451"/>
            <a:ext cx="4484282" cy="539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Duchovný boj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55440" y="3404017"/>
            <a:ext cx="7632848" cy="3457015"/>
          </a:xfrm>
        </p:spPr>
        <p:txBody>
          <a:bodyPr>
            <a:normAutofit/>
          </a:bodyPr>
          <a:lstStyle/>
          <a:p>
            <a:r>
              <a:rPr lang="sk-SK" dirty="0" smtClean="0"/>
              <a:t>1934: </a:t>
            </a:r>
            <a:r>
              <a:rPr lang="sk-SK" i="1" dirty="0" smtClean="0"/>
              <a:t>„</a:t>
            </a:r>
            <a:r>
              <a:rPr lang="sk-SK" i="1" dirty="0"/>
              <a:t>Daj mi tvoje ruky, chcem ich ukrižovať; daj mi tvoje nohy, chcem ich spolu s mojimi pribiť klincami; daj mi tvoju hlavu, chcem ju korunovať tŕním, ako korunovali moju; daj mi tvoje srdce, chcem ho prebodnúť kopijou, ako  prebodli moje. Zasväť mi celé svoje telo; obetuj sa mi celá</a:t>
            </a:r>
            <a:r>
              <a:rPr lang="sk-SK" i="1" dirty="0" smtClean="0"/>
              <a:t>..“</a:t>
            </a:r>
          </a:p>
          <a:p>
            <a:endParaRPr lang="sk-SK" dirty="0"/>
          </a:p>
          <a:p>
            <a:r>
              <a:rPr lang="sk-SK" dirty="0" smtClean="0"/>
              <a:t>Diabol ju pokúšal tiež: </a:t>
            </a:r>
            <a:r>
              <a:rPr lang="sk-SK" i="1" dirty="0" smtClean="0"/>
              <a:t>„Prichádzam od Krista, ktorý ma poslal ťa zobrať, lebo už nie si hodná spásy, nepočúvaj už svojho duchovného vodcu a nič nezapisuj! Je zbytočné sa modliť, nikto ti nepomôže, už si odsúdená...“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340769"/>
            <a:ext cx="3081965" cy="449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1055441" y="1340769"/>
            <a:ext cx="716246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/>
              <a:t>Mávala zjavenia s Ježišom a Pannou Máriou, pýtala sa: </a:t>
            </a:r>
            <a:r>
              <a:rPr lang="sk-SK" sz="2400" b="1" i="1" dirty="0"/>
              <a:t>„Ježišu, čo chceš aby som robila?“</a:t>
            </a:r>
          </a:p>
          <a:p>
            <a:endParaRPr lang="sk-SK" sz="2400" dirty="0"/>
          </a:p>
          <a:p>
            <a:r>
              <a:rPr lang="sk-SK" sz="2400" dirty="0"/>
              <a:t>Ježiš odpovedal: </a:t>
            </a:r>
            <a:r>
              <a:rPr lang="sk-SK" sz="2400" i="1" dirty="0"/>
              <a:t>„Znášaj utrpenie, miluj a odčiňuj!“</a:t>
            </a:r>
            <a:endParaRPr lang="sk-SK" sz="2400" i="1" dirty="0"/>
          </a:p>
        </p:txBody>
      </p:sp>
    </p:spTree>
    <p:extLst>
      <p:ext uri="{BB962C8B-B14F-4D97-AF65-F5344CB8AC3E}">
        <p14:creationId xmlns:p14="http://schemas.microsoft.com/office/powerpoint/2010/main" val="28164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Vytrvať v pokušeniach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1679" y="1448677"/>
            <a:ext cx="7364602" cy="5436708"/>
          </a:xfrm>
        </p:spPr>
        <p:txBody>
          <a:bodyPr>
            <a:normAutofit/>
          </a:bodyPr>
          <a:lstStyle/>
          <a:p>
            <a:r>
              <a:rPr lang="sk-SK" dirty="0" smtClean="0"/>
              <a:t>Denne prijímala Eucharistiu, ak </a:t>
            </a:r>
            <a:r>
              <a:rPr lang="sk-SK" dirty="0" smtClean="0"/>
              <a:t>nemohol</a:t>
            </a:r>
            <a:r>
              <a:rPr lang="en-US" dirty="0" smtClean="0"/>
              <a:t> </a:t>
            </a:r>
            <a:r>
              <a:rPr lang="sk-SK" dirty="0" smtClean="0"/>
              <a:t>prísť </a:t>
            </a:r>
            <a:r>
              <a:rPr lang="sk-SK" dirty="0" smtClean="0"/>
              <a:t>kňaz, vraj jej ju donášal sám Ježiš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Mala duchovného sprievodcu </a:t>
            </a:r>
            <a:r>
              <a:rPr lang="sk-SK" dirty="0" smtClean="0"/>
              <a:t>a </a:t>
            </a:r>
            <a:r>
              <a:rPr lang="sk-SK" dirty="0" smtClean="0"/>
              <a:t>písala si denník, z ktorého čítame:</a:t>
            </a:r>
          </a:p>
          <a:p>
            <a:pPr lvl="1"/>
            <a:r>
              <a:rPr lang="sk-SK" dirty="0" smtClean="0"/>
              <a:t>Diabol prichádzal často s myšlienkami na samovraždu, že trpí zbytočne, že ju Boh vôbec nemiluje a že všetky videnia sú spôsobené chorobou a blúznením.</a:t>
            </a:r>
          </a:p>
          <a:p>
            <a:pPr lvl="1"/>
            <a:r>
              <a:rPr lang="sk-SK" dirty="0" smtClean="0"/>
              <a:t>Alexandrina držala v ruke kríž a bozkávala ho, pričom počúvala: </a:t>
            </a:r>
            <a:r>
              <a:rPr lang="sk-SK" i="1" dirty="0" smtClean="0"/>
              <a:t>„Kebyže nedržíš v ruke toho podvodníka, stúpil by som ti na krk a rozdrvil tvoje telo na prach, ale ty uvidíš ako ti toto spraví on sám.“</a:t>
            </a:r>
          </a:p>
          <a:p>
            <a:pPr lvl="1"/>
            <a:r>
              <a:rPr lang="sk-SK" dirty="0" smtClean="0"/>
              <a:t>Ježiš jej potom vo viacerých extázach odpovedal</a:t>
            </a:r>
            <a:r>
              <a:rPr lang="sk-SK" dirty="0"/>
              <a:t>: </a:t>
            </a:r>
            <a:r>
              <a:rPr lang="sk-SK" i="1" dirty="0"/>
              <a:t>„Dcéra </a:t>
            </a:r>
            <a:r>
              <a:rPr lang="sk-SK" i="1" dirty="0" smtClean="0"/>
              <a:t>moja, toľko som vytrpel pre otvorenie Neba ľudstvu, zomrel som pre ľudí a povedia že o to nežiadali. Aby som ich zachránil vybral som si niektoré duše a položil kríž na ich plecia. Šťastné to duše, ktoré poznajú hodnotu utrpenia!“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448677"/>
            <a:ext cx="3410690" cy="266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TM10001106[[fn=Štítok]]</Template>
  <TotalTime>435</TotalTime>
  <Words>1102</Words>
  <Application>Microsoft Office PowerPoint</Application>
  <PresentationFormat>Širokouhlá</PresentationFormat>
  <Paragraphs>105</Paragraphs>
  <Slides>21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Gill Sans MT</vt:lpstr>
      <vt:lpstr>Impact</vt:lpstr>
      <vt:lpstr>Wingdings 2</vt:lpstr>
      <vt:lpstr>Badge</vt:lpstr>
      <vt:lpstr>Document</vt:lpstr>
      <vt:lpstr>Bl. Alexandrina da Costa</vt:lpstr>
      <vt:lpstr>Zo života</vt:lpstr>
      <vt:lpstr>Balasar – portugalsko</vt:lpstr>
      <vt:lpstr>Domov a domov</vt:lpstr>
      <vt:lpstr>4 metrový pád</vt:lpstr>
      <vt:lpstr>Prijatie utrpenia</vt:lpstr>
      <vt:lpstr>31 rokov Pripútaná na lôžko</vt:lpstr>
      <vt:lpstr>Duchovný boj</vt:lpstr>
      <vt:lpstr>Vytrvať v pokušeniach</vt:lpstr>
      <vt:lpstr>Zasvätenie sveta Nepoškvrnenému Srdcu panny márie</vt:lpstr>
      <vt:lpstr>Piatkové zjavenia a stigmy</vt:lpstr>
      <vt:lpstr>Alexandrina prežíva utrpenie Pána</vt:lpstr>
      <vt:lpstr>vyšetrovanie</vt:lpstr>
      <vt:lpstr>Život z Eucharistie</vt:lpstr>
      <vt:lpstr>Zázraky</vt:lpstr>
      <vt:lpstr>Vstup do združenia saleziánov spolupracovníkov</vt:lpstr>
      <vt:lpstr>senzácia</vt:lpstr>
      <vt:lpstr>Posledný odkaz</vt:lpstr>
      <vt:lpstr>Ikona - Alexandrina</vt:lpstr>
      <vt:lpstr>Modlitba</vt:lpstr>
      <vt:lpstr>Viacej informácií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BL. Alexandrina da costa</dc:title>
  <dc:creator>Peter Kertys</dc:creator>
  <cp:lastModifiedBy>User</cp:lastModifiedBy>
  <cp:revision>79</cp:revision>
  <dcterms:created xsi:type="dcterms:W3CDTF">2014-11-10T22:11:16Z</dcterms:created>
  <dcterms:modified xsi:type="dcterms:W3CDTF">2020-01-13T19:08:27Z</dcterms:modified>
</cp:coreProperties>
</file>